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
  </p:notesMasterIdLst>
  <p:handoutMasterIdLst>
    <p:handoutMasterId r:id="rId5"/>
  </p:handoutMasterIdLst>
  <p:sldIdLst>
    <p:sldId id="257" r:id="rId2"/>
    <p:sldId id="256"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78" autoAdjust="0"/>
    <p:restoredTop sz="86444" autoAdjust="0"/>
  </p:normalViewPr>
  <p:slideViewPr>
    <p:cSldViewPr>
      <p:cViewPr>
        <p:scale>
          <a:sx n="70" d="100"/>
          <a:sy n="70" d="100"/>
        </p:scale>
        <p:origin x="-174" y="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mtClean="0"/>
              <a:t>Slide One, By Livia Lampard</a:t>
            </a:r>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7E51AE-DFA2-45E6-992F-AAD7A4C298B0}" type="datetimeFigureOut">
              <a:rPr lang="en-US" smtClean="0"/>
              <a:t>10/6/2010</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132F0AB-DEB7-4B22-A2AF-DA879A0F602E}" type="slidenum">
              <a:rPr lang="en-GB" smtClean="0"/>
              <a:t>‹#›</a:t>
            </a:fld>
            <a:endParaRPr lang="en-GB"/>
          </a:p>
        </p:txBody>
      </p:sp>
    </p:spTree>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GB" smtClean="0"/>
              <a:t>Slide One, By Livia Lampard</a:t>
            </a: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D9BAF4-D70B-4252-9F66-3F26124DB72D}" type="datetimeFigureOut">
              <a:rPr lang="en-US" smtClean="0"/>
              <a:pPr/>
              <a:t>10/6/2010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4D9365E-530F-4299-A5D3-6EE23AEC02FD}" type="slidenum">
              <a:rPr lang="en-GB" smtClean="0"/>
              <a:pPr/>
              <a:t>‹#›</a:t>
            </a:fld>
            <a:endParaRPr lang="en-GB"/>
          </a:p>
        </p:txBody>
      </p:sp>
    </p:spTree>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44D9365E-530F-4299-A5D3-6EE23AEC02FD}" type="slidenum">
              <a:rPr lang="en-GB" smtClean="0"/>
              <a:pPr/>
              <a:t>1</a:t>
            </a:fld>
            <a:endParaRPr lang="en-GB"/>
          </a:p>
        </p:txBody>
      </p:sp>
      <p:sp>
        <p:nvSpPr>
          <p:cNvPr id="5" name="Header Placeholder 4"/>
          <p:cNvSpPr>
            <a:spLocks noGrp="1"/>
          </p:cNvSpPr>
          <p:nvPr>
            <p:ph type="hdr" sz="quarter" idx="11"/>
          </p:nvPr>
        </p:nvSpPr>
        <p:spPr/>
        <p:txBody>
          <a:bodyPr/>
          <a:lstStyle/>
          <a:p>
            <a:r>
              <a:rPr lang="en-GB" smtClean="0"/>
              <a:t>Slide One, By Livia Lampard</a:t>
            </a:r>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4D9365E-530F-4299-A5D3-6EE23AEC02FD}" type="slidenum">
              <a:rPr lang="en-GB" smtClean="0"/>
              <a:pPr/>
              <a:t>2</a:t>
            </a:fld>
            <a:endParaRPr lang="en-GB"/>
          </a:p>
        </p:txBody>
      </p:sp>
      <p:sp>
        <p:nvSpPr>
          <p:cNvPr id="5" name="Header Placeholder 4"/>
          <p:cNvSpPr>
            <a:spLocks noGrp="1"/>
          </p:cNvSpPr>
          <p:nvPr>
            <p:ph type="hdr" sz="quarter" idx="11"/>
          </p:nvPr>
        </p:nvSpPr>
        <p:spPr/>
        <p:txBody>
          <a:bodyPr/>
          <a:lstStyle/>
          <a:p>
            <a:r>
              <a:rPr lang="en-GB" smtClean="0"/>
              <a:t>Slide One, By Livia Lampard</a:t>
            </a:r>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F990DF4-797A-41AD-ADBB-2AB8DABCF20C}" type="datetime1">
              <a:rPr lang="en-US" smtClean="0"/>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99D4CD-99D2-4FAD-897D-F0ACDC587A48}"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8DA5155-F724-45D4-825E-A432AA9C618F}" type="datetime1">
              <a:rPr lang="en-US" smtClean="0"/>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99D4CD-99D2-4FAD-897D-F0ACDC587A48}"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992841C-FB03-45CE-BAB2-725BDA1BDBBF}" type="datetime1">
              <a:rPr lang="en-US" smtClean="0"/>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99D4CD-99D2-4FAD-897D-F0ACDC587A48}"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DA737F-DC48-49DA-ADED-1017FA16751D}" type="datetime1">
              <a:rPr lang="en-US" smtClean="0"/>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99D4CD-99D2-4FAD-897D-F0ACDC587A48}"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288977-5BA5-42A0-9906-506E9E00A4B7}" type="datetime1">
              <a:rPr lang="en-US" smtClean="0"/>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99D4CD-99D2-4FAD-897D-F0ACDC587A48}"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CB3AF5B5-F34E-460F-8243-0053F76724D5}" type="datetime1">
              <a:rPr lang="en-US" smtClean="0"/>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99D4CD-99D2-4FAD-897D-F0ACDC587A48}"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93483697-BE52-48D0-B9CA-5FB983446114}" type="datetime1">
              <a:rPr lang="en-US" smtClean="0"/>
              <a:t>10/6/2010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199D4CD-99D2-4FAD-897D-F0ACDC587A48}"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8DE65D28-150E-4CCA-A115-F3CA8EF87C95}" type="datetime1">
              <a:rPr lang="en-US" smtClean="0"/>
              <a:t>10/6/2010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199D4CD-99D2-4FAD-897D-F0ACDC587A48}"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C150D3-3A8C-44D7-9060-549BD51D0B6E}" type="datetime1">
              <a:rPr lang="en-US" smtClean="0"/>
              <a:t>10/6/2010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199D4CD-99D2-4FAD-897D-F0ACDC587A48}"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D3F275-2446-40CE-B79A-2803AB6FCEB4}" type="datetime1">
              <a:rPr lang="en-US" smtClean="0"/>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99D4CD-99D2-4FAD-897D-F0ACDC587A48}"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BAE635-2444-48DA-A7BF-ED22DF9CA627}" type="datetime1">
              <a:rPr lang="en-US" smtClean="0"/>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99D4CD-99D2-4FAD-897D-F0ACDC587A48}"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8199ED3-11E3-47DC-A0B0-65C54D249E20}" type="datetime1">
              <a:rPr lang="en-US" smtClean="0"/>
              <a:t>10/6/2010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99D4CD-99D2-4FAD-897D-F0ACDC587A48}"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214282" y="0"/>
            <a:ext cx="9144000" cy="150017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5400" b="0" i="0" u="none" strike="noStrike" kern="1200" cap="none" spc="0" normalizeH="0" baseline="0" noProof="0" dirty="0" smtClean="0">
                <a:ln>
                  <a:noFill/>
                </a:ln>
                <a:solidFill>
                  <a:schemeClr val="tx1"/>
                </a:solidFill>
                <a:effectLst>
                  <a:glow rad="228600">
                    <a:schemeClr val="accent4">
                      <a:satMod val="175000"/>
                      <a:alpha val="40000"/>
                    </a:schemeClr>
                  </a:glow>
                </a:effectLst>
                <a:uLnTx/>
                <a:uFillTx/>
                <a:latin typeface="+mj-lt"/>
                <a:ea typeface="+mj-ea"/>
                <a:cs typeface="+mj-cs"/>
              </a:rPr>
              <a:t>Breakfast Club - Parents</a:t>
            </a:r>
            <a:endParaRPr kumimoji="0" lang="en-GB" sz="5400" b="0" i="0" u="none" strike="noStrike" kern="1200" cap="none" spc="0" normalizeH="0" baseline="0" noProof="0" dirty="0">
              <a:ln>
                <a:noFill/>
              </a:ln>
              <a:solidFill>
                <a:schemeClr val="tx1"/>
              </a:solidFill>
              <a:effectLst>
                <a:glow rad="228600">
                  <a:schemeClr val="accent4">
                    <a:satMod val="175000"/>
                    <a:alpha val="40000"/>
                  </a:schemeClr>
                </a:glow>
              </a:effectLst>
              <a:uLnTx/>
              <a:uFillTx/>
              <a:latin typeface="+mj-lt"/>
              <a:ea typeface="+mj-ea"/>
              <a:cs typeface="+mj-cs"/>
            </a:endParaRPr>
          </a:p>
        </p:txBody>
      </p:sp>
      <p:sp>
        <p:nvSpPr>
          <p:cNvPr id="5" name="Subtitle 2"/>
          <p:cNvSpPr txBox="1">
            <a:spLocks/>
          </p:cNvSpPr>
          <p:nvPr/>
        </p:nvSpPr>
        <p:spPr>
          <a:xfrm>
            <a:off x="714348" y="0"/>
            <a:ext cx="8062912" cy="1752600"/>
          </a:xfrm>
          <a:prstGeom prst="rect">
            <a:avLst/>
          </a:prstGeom>
          <a:effectLst>
            <a:glow rad="228600">
              <a:srgbClr val="7030A0">
                <a:alpha val="40000"/>
              </a:srgbClr>
            </a:glow>
          </a:effectLst>
        </p:spPr>
        <p:txBody>
          <a:bodyPr vert="horz" lIns="91440" tIns="45720" rIns="91440" bIns="45720" rtlCol="0">
            <a:normAutofit lnSpcReduction="10000"/>
          </a:bodyPr>
          <a:lstStyle/>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3200" b="0" i="0" u="none" strike="noStrike" kern="1200" cap="none" spc="0" normalizeH="0" baseline="0" noProof="0" dirty="0" smtClean="0">
                <a:ln>
                  <a:noFill/>
                </a:ln>
                <a:solidFill>
                  <a:schemeClr val="tx1"/>
                </a:solidFill>
                <a:effectLst>
                  <a:glow rad="228600">
                    <a:schemeClr val="accent5">
                      <a:satMod val="175000"/>
                      <a:alpha val="40000"/>
                    </a:schemeClr>
                  </a:glow>
                </a:effectLst>
                <a:uLnTx/>
                <a:uFillTx/>
                <a:latin typeface="+mn-lt"/>
                <a:ea typeface="+mn-ea"/>
                <a:cs typeface="+mn-cs"/>
              </a:rPr>
              <a:t>Character Analysis</a:t>
            </a:r>
          </a:p>
          <a:p>
            <a:pPr marL="342900" marR="0" lvl="0" indent="-342900" algn="ctr"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GB" sz="3600" b="0" i="0" u="none" strike="noStrike" kern="1200" cap="none" spc="0" normalizeH="0" baseline="0" noProof="0" dirty="0" smtClean="0">
              <a:ln>
                <a:noFill/>
              </a:ln>
              <a:solidFill>
                <a:schemeClr val="tx1"/>
              </a:solidFill>
              <a:effectLst>
                <a:glow rad="228600">
                  <a:schemeClr val="accent5">
                    <a:satMod val="175000"/>
                    <a:alpha val="40000"/>
                  </a:schemeClr>
                </a:glow>
              </a:effectLst>
              <a:uLnTx/>
              <a:uFillTx/>
              <a:latin typeface="+mn-lt"/>
              <a:ea typeface="+mn-ea"/>
              <a:cs typeface="+mn-cs"/>
            </a:endParaRPr>
          </a:p>
          <a:p>
            <a:pPr marL="342900" marR="0" lvl="0" indent="-342900" algn="ctr" defTabSz="914400" rtl="0" eaLnBrk="1" fontAlgn="auto" latinLnBrk="0" hangingPunct="1">
              <a:lnSpc>
                <a:spcPct val="100000"/>
              </a:lnSpc>
              <a:spcBef>
                <a:spcPct val="20000"/>
              </a:spcBef>
              <a:spcAft>
                <a:spcPts val="0"/>
              </a:spcAft>
              <a:buClrTx/>
              <a:buSzTx/>
              <a:tabLst/>
              <a:defRPr/>
            </a:pPr>
            <a:r>
              <a:rPr kumimoji="0" lang="en-GB" sz="3600" b="0" i="0" u="none" strike="noStrike" kern="1200" cap="none" spc="0" normalizeH="0" baseline="0" noProof="0" dirty="0" smtClean="0">
                <a:ln>
                  <a:noFill/>
                </a:ln>
                <a:solidFill>
                  <a:schemeClr val="tx1"/>
                </a:solidFill>
                <a:effectLst>
                  <a:glow rad="228600">
                    <a:schemeClr val="accent5">
                      <a:satMod val="175000"/>
                      <a:alpha val="40000"/>
                    </a:schemeClr>
                  </a:glow>
                </a:effectLst>
                <a:uLnTx/>
                <a:uFillTx/>
                <a:latin typeface="+mn-lt"/>
                <a:ea typeface="+mn-ea"/>
                <a:cs typeface="+mn-cs"/>
              </a:rPr>
              <a:t>Parents, Principal &amp; Caretaker.</a:t>
            </a:r>
          </a:p>
        </p:txBody>
      </p:sp>
      <p:pic>
        <p:nvPicPr>
          <p:cNvPr id="1026" name="Picture 2" descr="http://wizbangpop.com/images/2008/02/breakfast_club_remake/123046__breakfast_club_l.jpg"/>
          <p:cNvPicPr>
            <a:picLocks noChangeAspect="1" noChangeArrowheads="1"/>
          </p:cNvPicPr>
          <p:nvPr/>
        </p:nvPicPr>
        <p:blipFill>
          <a:blip r:embed="rId3"/>
          <a:srcRect/>
          <a:stretch>
            <a:fillRect/>
          </a:stretch>
        </p:blipFill>
        <p:spPr bwMode="auto">
          <a:xfrm>
            <a:off x="2000232" y="1928802"/>
            <a:ext cx="5572164" cy="4179123"/>
          </a:xfrm>
          <a:prstGeom prst="rect">
            <a:avLst/>
          </a:prstGeom>
          <a:noFill/>
        </p:spPr>
      </p:pic>
      <p:sp>
        <p:nvSpPr>
          <p:cNvPr id="7" name="Date Placeholder 6"/>
          <p:cNvSpPr>
            <a:spLocks noGrp="1"/>
          </p:cNvSpPr>
          <p:nvPr>
            <p:ph type="dt" sz="half" idx="10"/>
          </p:nvPr>
        </p:nvSpPr>
        <p:spPr/>
        <p:txBody>
          <a:bodyPr/>
          <a:lstStyle/>
          <a:p>
            <a:fld id="{DA7778BD-13B6-4CAE-8241-CA18E079D771}" type="datetime1">
              <a:rPr lang="en-US" smtClean="0"/>
              <a:t>10/6/2010</a:t>
            </a:fld>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1472" y="285728"/>
            <a:ext cx="8001056" cy="4093428"/>
          </a:xfrm>
          <a:prstGeom prst="rect">
            <a:avLst/>
          </a:prstGeom>
          <a:noFill/>
          <a:effectLst>
            <a:glow rad="63500">
              <a:schemeClr val="accent5">
                <a:satMod val="175000"/>
                <a:alpha val="40000"/>
              </a:schemeClr>
            </a:glow>
            <a:reflection blurRad="6350" stA="50000" endA="300" endPos="55500" dist="101600" dir="5400000" sy="-100000" algn="bl" rotWithShape="0"/>
          </a:effectLst>
        </p:spPr>
        <p:txBody>
          <a:bodyPr wrap="square" rtlCol="0">
            <a:spAutoFit/>
          </a:bodyPr>
          <a:lstStyle/>
          <a:p>
            <a:pPr algn="ctr"/>
            <a:r>
              <a:rPr lang="en-GB" sz="2000" dirty="0" smtClean="0"/>
              <a:t>At first you see the parents arrive at the school detention dropping off their kid, you don’t see much of them at the start but when you do its an important part of the film to analyse. Every kid that gets out of the car you can see how their personality reflects on their parents attitude towards them eg: ‘saying goodbye to their child’.</a:t>
            </a:r>
          </a:p>
          <a:p>
            <a:pPr algn="ctr"/>
            <a:r>
              <a:rPr lang="en-GB" sz="2000" dirty="0" smtClean="0"/>
              <a:t>Secondly the principle welcomes the children into the detention by telling them how long they are going to be in there for and also by giving them there work. The principles personality reflects off to how he treats the children in the detention, and it seems that the principle is very strict and not a very </a:t>
            </a:r>
            <a:r>
              <a:rPr lang="en-GB" sz="2000" dirty="0" smtClean="0"/>
              <a:t>social </a:t>
            </a:r>
            <a:r>
              <a:rPr lang="en-GB" sz="2000" dirty="0" smtClean="0"/>
              <a:t>able. Lastly the caretaker </a:t>
            </a:r>
            <a:r>
              <a:rPr lang="en-GB" sz="2000" dirty="0" smtClean="0"/>
              <a:t>comes into the film in the middle of it all and you find out he is a nice but sarcastic man</a:t>
            </a:r>
            <a:r>
              <a:rPr lang="en-GB" sz="2000" dirty="0" smtClean="0"/>
              <a:t>, and he's understanding and he knows how the kids act, so the kids think </a:t>
            </a:r>
            <a:r>
              <a:rPr lang="en-GB" sz="2000" dirty="0" smtClean="0"/>
              <a:t>he is an alright man and you can tell this as he says to them.</a:t>
            </a:r>
            <a:endParaRPr lang="en-GB" sz="2000" dirty="0" smtClean="0"/>
          </a:p>
        </p:txBody>
      </p:sp>
      <p:sp>
        <p:nvSpPr>
          <p:cNvPr id="7" name="Date Placeholder 6"/>
          <p:cNvSpPr>
            <a:spLocks noGrp="1"/>
          </p:cNvSpPr>
          <p:nvPr>
            <p:ph type="dt" sz="half" idx="10"/>
          </p:nvPr>
        </p:nvSpPr>
        <p:spPr/>
        <p:txBody>
          <a:bodyPr/>
          <a:lstStyle/>
          <a:p>
            <a:fld id="{E5F4833D-9FA8-4A22-93DC-8A723A514FBB}" type="datetime1">
              <a:rPr lang="en-US" smtClean="0"/>
              <a:t>10/6/2010</a:t>
            </a:fld>
            <a:endParaRPr lang="en-GB"/>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80</TotalTime>
  <Words>214</Words>
  <Application>Microsoft Office PowerPoint</Application>
  <PresentationFormat>On-screen Show (4:3)</PresentationFormat>
  <Paragraphs>12</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Breakfast Club - Parents</dc:title>
  <dc:creator>07LampardO</dc:creator>
  <cp:lastModifiedBy>07LampardO</cp:lastModifiedBy>
  <cp:revision>9</cp:revision>
  <dcterms:created xsi:type="dcterms:W3CDTF">2010-09-29T08:05:23Z</dcterms:created>
  <dcterms:modified xsi:type="dcterms:W3CDTF">2010-10-06T08:39:44Z</dcterms:modified>
</cp:coreProperties>
</file>